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6da3eab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6da3eab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d6da3eab12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d6da3eab12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d6da3eab12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d6da3eab12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d6da3eab1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d6da3eab1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6da3eab12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6da3eab1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d6da3eab12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d6da3eab12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d6da3eab12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d6da3eab12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ade4080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ade4080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d6da3eab12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d6da3eab12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ade408060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ade408060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830cd84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830cd84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Embedded Systems Project: Sound Board/ Controller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Alex Mitchell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have successfully completed the project to my own liking. It can playback sounds that have been recorded live, as well as sounds that I can store within the device’s micro SD card.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System testing and verification was successful, with all parts working as intended.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I’m very glad I picked this project to complete this semester. It was something I wanted to have, so I had fun building it. Now that it’s done, the project is something that I will use and build on in the future.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Now that I have completed the project and have spent some time using it. I find that I prefer using pre-recorded sounds as opposed to live recorded ones. During future work, it’s likely that I’ll remove the recording functionality and add more </a:t>
            </a:r>
            <a:r>
              <a:rPr lang="en"/>
              <a:t>functionality</a:t>
            </a:r>
            <a:r>
              <a:rPr lang="en"/>
              <a:t> to the pre-recorded sounds.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 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Sound</a:t>
            </a:r>
            <a:r>
              <a:rPr lang="en"/>
              <a:t> control boards sold on the market typically provide a large range of functionality, but this comes at a steep price. The goal of this project was to create a simpler sound board at a vastly reduced price point.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 wanted a board capable of playing sounds that were recorded live, as well as sounds that could be stored internally.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3175" y="1119438"/>
            <a:ext cx="4500650" cy="348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Inputs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262850" y="119320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1 is sound from a microphone.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board looks for a record button to be held in addition to a button that has a writeable space for the sound input attached to it.</a:t>
            </a:r>
            <a:endParaRPr/>
          </a:p>
        </p:txBody>
      </p:sp>
      <p:sp>
        <p:nvSpPr>
          <p:cNvPr id="69" name="Google Shape;69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2 is the information gathered from the buttons and potentiometers.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arduino takes the inputs from the buttons to play and record sounds, while using input from the potentiometers to control the lights and </a:t>
            </a:r>
            <a:r>
              <a:rPr lang="en"/>
              <a:t>volume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0575" y="2706625"/>
            <a:ext cx="1903550" cy="190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5100" y="2706625"/>
            <a:ext cx="1903550" cy="190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Outputs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1 is sound from a speaker.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 button is pressed to play some sound that has been stored, a potentiometer allows the user to adjust the volume of what is being played. </a:t>
            </a:r>
            <a:endParaRPr/>
          </a:p>
        </p:txBody>
      </p:sp>
      <p:sp>
        <p:nvSpPr>
          <p:cNvPr id="78" name="Google Shape;78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2 is in the form of a string of individually controllable LEDs.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button is pressed to turn them on or off, while a potentiometer is used to change the colors displayed by the LEDs.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194" y="2679646"/>
            <a:ext cx="1204900" cy="2009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7200" y="2842825"/>
            <a:ext cx="1846575" cy="184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Circuits (Sound Inputs and Outputs)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7625" y="1017725"/>
            <a:ext cx="5528745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Circuits (Simple Inputs and LED strip)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 rotWithShape="1">
          <a:blip r:embed="rId3">
            <a:alphaModFix/>
          </a:blip>
          <a:srcRect b="29996" l="0" r="0" t="0"/>
          <a:stretch/>
        </p:blipFill>
        <p:spPr>
          <a:xfrm>
            <a:off x="1022188" y="1017725"/>
            <a:ext cx="7099623" cy="343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Structure (Sounds)</a:t>
            </a:r>
            <a:endParaRPr/>
          </a:p>
        </p:txBody>
      </p:sp>
      <p:sp>
        <p:nvSpPr>
          <p:cNvPr id="98" name="Google Shape;98;p19"/>
          <p:cNvSpPr/>
          <p:nvPr/>
        </p:nvSpPr>
        <p:spPr>
          <a:xfrm>
            <a:off x="3567400" y="1401625"/>
            <a:ext cx="1100400" cy="7509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Wait for button press(es)</a:t>
            </a:r>
            <a:endParaRPr sz="1200"/>
          </a:p>
        </p:txBody>
      </p:sp>
      <p:sp>
        <p:nvSpPr>
          <p:cNvPr id="99" name="Google Shape;99;p19"/>
          <p:cNvSpPr/>
          <p:nvPr/>
        </p:nvSpPr>
        <p:spPr>
          <a:xfrm>
            <a:off x="6065075" y="524550"/>
            <a:ext cx="1100400" cy="7101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(If recording) Record from microphone</a:t>
            </a:r>
            <a:endParaRPr sz="1200"/>
          </a:p>
        </p:txBody>
      </p:sp>
      <p:sp>
        <p:nvSpPr>
          <p:cNvPr id="100" name="Google Shape;100;p19"/>
          <p:cNvSpPr/>
          <p:nvPr/>
        </p:nvSpPr>
        <p:spPr>
          <a:xfrm>
            <a:off x="1882075" y="3519800"/>
            <a:ext cx="1100400" cy="9198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Otherwise, send recorded sound to be played</a:t>
            </a:r>
            <a:endParaRPr sz="1200"/>
          </a:p>
        </p:txBody>
      </p:sp>
      <p:sp>
        <p:nvSpPr>
          <p:cNvPr id="101" name="Google Shape;101;p19"/>
          <p:cNvSpPr/>
          <p:nvPr/>
        </p:nvSpPr>
        <p:spPr>
          <a:xfrm>
            <a:off x="3882125" y="3560600"/>
            <a:ext cx="1275000" cy="838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Check potentiometer for adjustments to sound</a:t>
            </a:r>
            <a:endParaRPr sz="1200"/>
          </a:p>
        </p:txBody>
      </p:sp>
      <p:sp>
        <p:nvSpPr>
          <p:cNvPr id="102" name="Google Shape;102;p19"/>
          <p:cNvSpPr/>
          <p:nvPr/>
        </p:nvSpPr>
        <p:spPr>
          <a:xfrm>
            <a:off x="6121700" y="3560600"/>
            <a:ext cx="1275000" cy="838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Play sound with speaker </a:t>
            </a:r>
            <a:endParaRPr sz="1200"/>
          </a:p>
        </p:txBody>
      </p:sp>
      <p:cxnSp>
        <p:nvCxnSpPr>
          <p:cNvPr id="103" name="Google Shape;103;p19"/>
          <p:cNvCxnSpPr>
            <a:stCxn id="100" idx="3"/>
            <a:endCxn id="101" idx="1"/>
          </p:cNvCxnSpPr>
          <p:nvPr/>
        </p:nvCxnSpPr>
        <p:spPr>
          <a:xfrm>
            <a:off x="2982475" y="3979700"/>
            <a:ext cx="89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" name="Google Shape;104;p19"/>
          <p:cNvCxnSpPr>
            <a:stCxn id="101" idx="3"/>
            <a:endCxn id="102" idx="1"/>
          </p:cNvCxnSpPr>
          <p:nvPr/>
        </p:nvCxnSpPr>
        <p:spPr>
          <a:xfrm>
            <a:off x="5157125" y="3979700"/>
            <a:ext cx="96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" name="Google Shape;105;p19"/>
          <p:cNvCxnSpPr>
            <a:stCxn id="98" idx="3"/>
            <a:endCxn id="99" idx="2"/>
          </p:cNvCxnSpPr>
          <p:nvPr/>
        </p:nvCxnSpPr>
        <p:spPr>
          <a:xfrm flipH="1" rot="10800000">
            <a:off x="4667800" y="1234675"/>
            <a:ext cx="1947600" cy="54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" name="Google Shape;106;p19"/>
          <p:cNvCxnSpPr>
            <a:stCxn id="99" idx="1"/>
            <a:endCxn id="98" idx="0"/>
          </p:cNvCxnSpPr>
          <p:nvPr/>
        </p:nvCxnSpPr>
        <p:spPr>
          <a:xfrm flipH="1">
            <a:off x="4117475" y="879600"/>
            <a:ext cx="1947600" cy="5220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9"/>
          <p:cNvCxnSpPr>
            <a:stCxn id="102" idx="0"/>
            <a:endCxn id="98" idx="2"/>
          </p:cNvCxnSpPr>
          <p:nvPr/>
        </p:nvCxnSpPr>
        <p:spPr>
          <a:xfrm flipH="1" rot="5400000">
            <a:off x="4734350" y="1535750"/>
            <a:ext cx="1408200" cy="2641500"/>
          </a:xfrm>
          <a:prstGeom prst="curved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" name="Google Shape;108;p19"/>
          <p:cNvCxnSpPr>
            <a:stCxn id="98" idx="1"/>
            <a:endCxn id="100" idx="0"/>
          </p:cNvCxnSpPr>
          <p:nvPr/>
        </p:nvCxnSpPr>
        <p:spPr>
          <a:xfrm flipH="1">
            <a:off x="2432200" y="1777075"/>
            <a:ext cx="1135200" cy="17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Structure (Lights)</a:t>
            </a:r>
            <a:endParaRPr/>
          </a:p>
        </p:txBody>
      </p:sp>
      <p:sp>
        <p:nvSpPr>
          <p:cNvPr id="114" name="Google Shape;114;p20"/>
          <p:cNvSpPr/>
          <p:nvPr/>
        </p:nvSpPr>
        <p:spPr>
          <a:xfrm>
            <a:off x="4388825" y="1136175"/>
            <a:ext cx="1414800" cy="959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Check potentiometer for adjustments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to lights</a:t>
            </a:r>
            <a:endParaRPr sz="1200"/>
          </a:p>
        </p:txBody>
      </p:sp>
      <p:sp>
        <p:nvSpPr>
          <p:cNvPr id="115" name="Google Shape;115;p20"/>
          <p:cNvSpPr/>
          <p:nvPr/>
        </p:nvSpPr>
        <p:spPr>
          <a:xfrm>
            <a:off x="1804075" y="3519800"/>
            <a:ext cx="1236000" cy="9174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Check for sound related button press</a:t>
            </a:r>
            <a:endParaRPr sz="1200"/>
          </a:p>
        </p:txBody>
      </p:sp>
      <p:sp>
        <p:nvSpPr>
          <p:cNvPr id="116" name="Google Shape;116;p20"/>
          <p:cNvSpPr/>
          <p:nvPr/>
        </p:nvSpPr>
        <p:spPr>
          <a:xfrm>
            <a:off x="3882125" y="3560600"/>
            <a:ext cx="1275000" cy="838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Complete light cycle and wait for button release</a:t>
            </a:r>
            <a:endParaRPr sz="1200"/>
          </a:p>
        </p:txBody>
      </p:sp>
      <p:sp>
        <p:nvSpPr>
          <p:cNvPr id="117" name="Google Shape;117;p20"/>
          <p:cNvSpPr/>
          <p:nvPr/>
        </p:nvSpPr>
        <p:spPr>
          <a:xfrm>
            <a:off x="6121700" y="3560600"/>
            <a:ext cx="1275000" cy="838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Continue light cycle</a:t>
            </a:r>
            <a:endParaRPr sz="1200"/>
          </a:p>
        </p:txBody>
      </p:sp>
      <p:cxnSp>
        <p:nvCxnSpPr>
          <p:cNvPr id="118" name="Google Shape;118;p20"/>
          <p:cNvCxnSpPr>
            <a:stCxn id="115" idx="3"/>
            <a:endCxn id="116" idx="1"/>
          </p:cNvCxnSpPr>
          <p:nvPr/>
        </p:nvCxnSpPr>
        <p:spPr>
          <a:xfrm>
            <a:off x="3040075" y="3978500"/>
            <a:ext cx="8421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" name="Google Shape;119;p20"/>
          <p:cNvCxnSpPr>
            <a:stCxn id="116" idx="3"/>
            <a:endCxn id="117" idx="1"/>
          </p:cNvCxnSpPr>
          <p:nvPr/>
        </p:nvCxnSpPr>
        <p:spPr>
          <a:xfrm>
            <a:off x="5157125" y="3979700"/>
            <a:ext cx="96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" name="Google Shape;120;p20"/>
          <p:cNvSpPr/>
          <p:nvPr/>
        </p:nvSpPr>
        <p:spPr>
          <a:xfrm>
            <a:off x="781550" y="1277563"/>
            <a:ext cx="1100400" cy="7509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Wait for button press to turn on</a:t>
            </a:r>
            <a:endParaRPr sz="1200"/>
          </a:p>
        </p:txBody>
      </p:sp>
      <p:cxnSp>
        <p:nvCxnSpPr>
          <p:cNvPr id="121" name="Google Shape;121;p20"/>
          <p:cNvCxnSpPr>
            <a:endCxn id="114" idx="1"/>
          </p:cNvCxnSpPr>
          <p:nvPr/>
        </p:nvCxnSpPr>
        <p:spPr>
          <a:xfrm flipH="1" rot="10800000">
            <a:off x="1882025" y="1616025"/>
            <a:ext cx="2506800" cy="6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2" name="Google Shape;122;p20"/>
          <p:cNvCxnSpPr>
            <a:stCxn id="117" idx="0"/>
            <a:endCxn id="114" idx="3"/>
          </p:cNvCxnSpPr>
          <p:nvPr/>
        </p:nvCxnSpPr>
        <p:spPr>
          <a:xfrm rot="10800000">
            <a:off x="5803700" y="1616000"/>
            <a:ext cx="955500" cy="194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" name="Google Shape;123;p20"/>
          <p:cNvCxnSpPr>
            <a:stCxn id="114" idx="2"/>
            <a:endCxn id="115" idx="0"/>
          </p:cNvCxnSpPr>
          <p:nvPr/>
        </p:nvCxnSpPr>
        <p:spPr>
          <a:xfrm flipH="1">
            <a:off x="2422025" y="2095875"/>
            <a:ext cx="2674200" cy="142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